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7" r:id="rId1"/>
  </p:sldMasterIdLst>
  <p:sldIdLst>
    <p:sldId id="256" r:id="rId2"/>
    <p:sldId id="257" r:id="rId3"/>
    <p:sldId id="258" r:id="rId4"/>
    <p:sldId id="273" r:id="rId5"/>
    <p:sldId id="277" r:id="rId6"/>
    <p:sldId id="278" r:id="rId7"/>
    <p:sldId id="279" r:id="rId8"/>
    <p:sldId id="280" r:id="rId9"/>
    <p:sldId id="281" r:id="rId10"/>
    <p:sldId id="260" r:id="rId11"/>
    <p:sldId id="270" r:id="rId12"/>
    <p:sldId id="267" r:id="rId13"/>
    <p:sldId id="263" r:id="rId14"/>
    <p:sldId id="268" r:id="rId15"/>
    <p:sldId id="269" r:id="rId16"/>
    <p:sldId id="271" r:id="rId17"/>
    <p:sldId id="282" r:id="rId18"/>
    <p:sldId id="283" r:id="rId19"/>
    <p:sldId id="284" r:id="rId20"/>
    <p:sldId id="285" r:id="rId21"/>
    <p:sldId id="287" r:id="rId22"/>
    <p:sldId id="286" r:id="rId23"/>
    <p:sldId id="288" r:id="rId24"/>
    <p:sldId id="289" r:id="rId25"/>
    <p:sldId id="290" r:id="rId26"/>
    <p:sldId id="291" r:id="rId27"/>
    <p:sldId id="292" r:id="rId28"/>
    <p:sldId id="29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0F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99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76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7541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44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807387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5642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00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2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37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325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65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575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45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1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54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72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05ADB-DC4E-42E3-B150-CAE7AA40280C}" type="datetimeFigureOut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E52C67B-41BA-416D-BC51-B768FE0E6A5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24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29640" y="250743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7200" dirty="0" smtClean="0">
                <a:latin typeface="Bell MT" panose="02020503060305020303" pitchFamily="18" charset="0"/>
              </a:rPr>
              <a:t>BONJOUR!</a:t>
            </a:r>
            <a:endParaRPr lang="en-US" sz="72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45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>
        <p14:honeycomb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34388" y="1436914"/>
            <a:ext cx="8911687" cy="613954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 smtClean="0">
                <a:latin typeface="Bell MT" panose="02020503060305020303" pitchFamily="18" charset="0"/>
              </a:rPr>
              <a:t>LES TECHNOLOGIES UTILISEES</a:t>
            </a:r>
            <a:endParaRPr lang="en-US" dirty="0">
              <a:latin typeface="Bell MT" panose="02020503060305020303" pitchFamily="18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234388" y="2821577"/>
            <a:ext cx="9858692" cy="3716662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smtClean="0"/>
              <a:t>Nous sommes utilisées les technologies suivantes :</a:t>
            </a:r>
          </a:p>
          <a:p>
            <a:pPr marL="0" indent="0">
              <a:buNone/>
            </a:pPr>
            <a:endParaRPr lang="fr-FR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fr-FR" dirty="0" smtClean="0"/>
              <a:t>Bootstrap 5.2.0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FR" dirty="0" smtClean="0"/>
              <a:t>CSS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FR" dirty="0" smtClean="0"/>
              <a:t>HTML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FR" dirty="0" smtClean="0"/>
              <a:t>JQuery 3.6.0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079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6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6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18795" y="1682202"/>
            <a:ext cx="8911687" cy="1280890"/>
          </a:xfrm>
        </p:spPr>
        <p:txBody>
          <a:bodyPr/>
          <a:lstStyle/>
          <a:p>
            <a:pPr algn="ctr"/>
            <a:r>
              <a:rPr lang="fr-FR" dirty="0" smtClean="0">
                <a:latin typeface="Bell MT" panose="02020503060305020303" pitchFamily="18" charset="0"/>
              </a:rPr>
              <a:t>ACCUEIL RESPONSIVE DE LA PAGE</a:t>
            </a:r>
            <a:br>
              <a:rPr lang="fr-FR" dirty="0" smtClean="0">
                <a:latin typeface="Bell MT" panose="02020503060305020303" pitchFamily="18" charset="0"/>
              </a:rPr>
            </a:br>
            <a:r>
              <a:rPr lang="fr-FR" dirty="0" smtClean="0">
                <a:latin typeface="Bell MT" panose="02020503060305020303" pitchFamily="18" charset="0"/>
              </a:rPr>
              <a:t>AVEC BOOSTRAP</a:t>
            </a:r>
            <a:endParaRPr lang="en-US" dirty="0">
              <a:latin typeface="Bell MT" panose="02020503060305020303" pitchFamily="18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01229" y="4114800"/>
            <a:ext cx="8909868" cy="8621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800" dirty="0" smtClean="0">
                <a:latin typeface="Arial Narrow" panose="020B0606020202030204" pitchFamily="34" charset="0"/>
              </a:rPr>
              <a:t>Il s’adapte à toute type d’écran en modifiant automatiquement sa résolution.</a:t>
            </a:r>
            <a:endParaRPr lang="en-US" sz="28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00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:checker/>
      </p:transition>
    </mc:Choice>
    <mc:Fallback>
      <p:transition spd="slow" advTm="200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0479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500" advTm="2000">
        <p15:prstTrans prst="peelOff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320" y="117566"/>
            <a:ext cx="11795759" cy="6740434"/>
          </a:xfrm>
        </p:spPr>
        <p:txBody>
          <a:bodyPr/>
          <a:lstStyle/>
          <a:p>
            <a:endParaRPr lang="en-US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0"/>
            <a:ext cx="11887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71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push dir="u"/>
      </p:transition>
    </mc:Choice>
    <mc:Fallback>
      <p:transition spd="slow" advTm="3000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79715" y="2847703"/>
            <a:ext cx="10198326" cy="1317172"/>
          </a:xfrm>
        </p:spPr>
        <p:txBody>
          <a:bodyPr>
            <a:normAutofit/>
          </a:bodyPr>
          <a:lstStyle/>
          <a:p>
            <a:pPr algn="ctr"/>
            <a:r>
              <a:rPr lang="fr-FR" sz="4000" dirty="0" smtClean="0">
                <a:latin typeface="Bell MT" panose="02020503060305020303" pitchFamily="18" charset="0"/>
              </a:rPr>
              <a:t>NAVIGATION RESPONSIVE DE LA PAGE</a:t>
            </a:r>
            <a:endParaRPr lang="en-US" sz="40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590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000">
        <p:wipe/>
      </p:transition>
    </mc:Choice>
    <mc:Fallback>
      <p:transition spd="slow" advTm="2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78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000">
        <p:push dir="u"/>
      </p:transition>
    </mc:Choice>
    <mc:Fallback>
      <p:transition spd="slow" advTm="2000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37578" cy="701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530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000">
        <p:pull/>
      </p:transition>
    </mc:Choice>
    <mc:Fallback>
      <p:transition spd="slow" advTm="2000">
        <p:pull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06332" y="1079036"/>
            <a:ext cx="8915399" cy="1468800"/>
          </a:xfrm>
        </p:spPr>
        <p:txBody>
          <a:bodyPr>
            <a:normAutofit/>
          </a:bodyPr>
          <a:lstStyle/>
          <a:p>
            <a:r>
              <a:rPr lang="fr-FR" sz="4800" dirty="0" smtClean="0">
                <a:latin typeface="Bell MT" panose="02020503060305020303" pitchFamily="18" charset="0"/>
              </a:rPr>
              <a:t>CONTENUE DE LA PAGE</a:t>
            </a:r>
            <a:endParaRPr lang="en-US" sz="4800" dirty="0">
              <a:latin typeface="Bell MT" panose="02020503060305020303" pitchFamily="18" charset="0"/>
            </a:endParaRP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fr-FR" sz="2800" dirty="0" smtClean="0">
                <a:latin typeface="Bell MT" panose="02020503060305020303" pitchFamily="18" charset="0"/>
              </a:rPr>
              <a:t>Contenue simple mais très efficace et responsive grâce à la technologie boostrap, jQuery, JavaScript et ccs.</a:t>
            </a:r>
            <a:endParaRPr lang="en-US" sz="28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81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432863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06378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8828" y="24421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fr-FR" sz="6000" dirty="0" smtClean="0">
                <a:latin typeface="Bell MT" panose="02020503060305020303" pitchFamily="18" charset="0"/>
              </a:rPr>
              <a:t>AUTO-PRESENTATION</a:t>
            </a:r>
            <a:endParaRPr lang="en-US" sz="60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2624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peelOff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13978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613380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66832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89212" y="1588487"/>
            <a:ext cx="8915399" cy="1468800"/>
          </a:xfrm>
        </p:spPr>
        <p:txBody>
          <a:bodyPr>
            <a:normAutofit/>
          </a:bodyPr>
          <a:lstStyle/>
          <a:p>
            <a:r>
              <a:rPr lang="fr-FR" sz="4800" dirty="0" smtClean="0">
                <a:latin typeface="Bell MT" panose="02020503060305020303" pitchFamily="18" charset="0"/>
              </a:rPr>
              <a:t>EFFET DYNAMIC</a:t>
            </a:r>
            <a:endParaRPr lang="en-US" sz="4800" dirty="0">
              <a:latin typeface="Bell MT" panose="02020503060305020303" pitchFamily="18" charset="0"/>
            </a:endParaRP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589212" y="3706249"/>
            <a:ext cx="8915399" cy="1172500"/>
          </a:xfrm>
        </p:spPr>
        <p:txBody>
          <a:bodyPr>
            <a:noAutofit/>
          </a:bodyPr>
          <a:lstStyle/>
          <a:p>
            <a:r>
              <a:rPr lang="fr-FR" sz="3200" dirty="0" smtClean="0">
                <a:latin typeface="Bell MT" panose="02020503060305020303" pitchFamily="18" charset="0"/>
              </a:rPr>
              <a:t>Par exemple:</a:t>
            </a:r>
          </a:p>
          <a:p>
            <a:r>
              <a:rPr lang="fr-FR" sz="3200" dirty="0" smtClean="0">
                <a:latin typeface="Bell MT" panose="02020503060305020303" pitchFamily="18" charset="0"/>
              </a:rPr>
              <a:t>Effet au clic, slide d’image, navigation animé.</a:t>
            </a:r>
            <a:endParaRPr lang="en-US" sz="32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8341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031256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18069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76628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56901" y="637173"/>
            <a:ext cx="8911687" cy="5228050"/>
          </a:xfrm>
        </p:spPr>
        <p:txBody>
          <a:bodyPr>
            <a:noAutofit/>
          </a:bodyPr>
          <a:lstStyle/>
          <a:p>
            <a:pPr algn="ctr"/>
            <a:r>
              <a:rPr lang="fr-FR" sz="8800" dirty="0" smtClean="0">
                <a:latin typeface="Bell MT" panose="02020503060305020303" pitchFamily="18" charset="0"/>
              </a:rPr>
              <a:t>Nous vous remercions de vous visiter notre site. </a:t>
            </a:r>
            <a:endParaRPr lang="en-US" sz="88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1827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87529" y="2178589"/>
            <a:ext cx="8911687" cy="1805581"/>
          </a:xfrm>
        </p:spPr>
        <p:txBody>
          <a:bodyPr>
            <a:noAutofit/>
          </a:bodyPr>
          <a:lstStyle/>
          <a:p>
            <a:pPr algn="ctr"/>
            <a:r>
              <a:rPr lang="fr-FR" sz="13800" dirty="0" smtClean="0">
                <a:latin typeface="Bell MT" panose="02020503060305020303" pitchFamily="18" charset="0"/>
              </a:rPr>
              <a:t>MERCI !</a:t>
            </a:r>
            <a:endParaRPr lang="en-US" sz="138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55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665821" y="2416629"/>
            <a:ext cx="9226732" cy="2129245"/>
          </a:xfrm>
        </p:spPr>
        <p:txBody>
          <a:bodyPr>
            <a:noAutofit/>
          </a:bodyPr>
          <a:lstStyle/>
          <a:p>
            <a:pPr algn="ctr"/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/>
            </a:r>
            <a:br>
              <a:rPr lang="fr-FR" sz="6600" dirty="0" smtClean="0">
                <a:latin typeface="Bell MT" panose="02020503060305020303" pitchFamily="18" charset="0"/>
              </a:rPr>
            </a:br>
            <a:r>
              <a:rPr lang="fr-FR" sz="6600" dirty="0">
                <a:latin typeface="Bell MT" panose="02020503060305020303" pitchFamily="18" charset="0"/>
              </a:rPr>
              <a:t/>
            </a:r>
            <a:br>
              <a:rPr lang="fr-FR" sz="6600" dirty="0">
                <a:latin typeface="Bell MT" panose="02020503060305020303" pitchFamily="18" charset="0"/>
              </a:rPr>
            </a:br>
            <a:r>
              <a:rPr lang="fr-FR" sz="6600" dirty="0" smtClean="0">
                <a:latin typeface="Bell MT" panose="02020503060305020303" pitchFamily="18" charset="0"/>
              </a:rPr>
              <a:t>HUNTER</a:t>
            </a:r>
            <a:r>
              <a:rPr lang="en-US" sz="6600" dirty="0">
                <a:latin typeface="Bell MT" panose="02020503060305020303" pitchFamily="18" charset="0"/>
              </a:rPr>
              <a:t/>
            </a:r>
            <a:br>
              <a:rPr lang="en-US" sz="6600" dirty="0">
                <a:latin typeface="Bell MT" panose="02020503060305020303" pitchFamily="18" charset="0"/>
              </a:rPr>
            </a:br>
            <a:endParaRPr lang="en-US" sz="6600" dirty="0">
              <a:latin typeface="Bell MT" panose="02020503060305020303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425093" y="3108960"/>
            <a:ext cx="9644744" cy="2873829"/>
          </a:xfrm>
        </p:spPr>
        <p:txBody>
          <a:bodyPr>
            <a:normAutofit/>
          </a:bodyPr>
          <a:lstStyle/>
          <a:p>
            <a:endParaRPr lang="fr-FR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fr-FR" sz="3800" dirty="0" smtClean="0">
              <a:solidFill>
                <a:schemeClr val="tx1">
                  <a:lumMod val="85000"/>
                  <a:lumOff val="15000"/>
                </a:schemeClr>
              </a:solidFill>
              <a:latin typeface="Bell MT" panose="02020503060305020303" pitchFamily="18" charset="0"/>
            </a:endParaRP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533" y="2290008"/>
            <a:ext cx="1854925" cy="183776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2496" y="2428271"/>
            <a:ext cx="2090057" cy="156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>
        <p:wipe/>
      </p:transition>
    </mc:Choice>
    <mc:Fallback xmlns="">
      <p:transition spd="slow" advTm="2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18158" y="2505162"/>
            <a:ext cx="8911687" cy="1280890"/>
          </a:xfrm>
        </p:spPr>
        <p:txBody>
          <a:bodyPr/>
          <a:lstStyle/>
          <a:p>
            <a:r>
              <a:rPr lang="fr-FR" dirty="0" smtClean="0">
                <a:latin typeface="Bell MT" panose="02020503060305020303" pitchFamily="18" charset="0"/>
              </a:rPr>
              <a:t>VOICI LES MEMBRES D’ EQUIPES</a:t>
            </a:r>
            <a:endParaRPr lang="en-US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11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30776" y="624110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fr-FR" sz="4800" dirty="0" smtClean="0">
                <a:latin typeface="Bell MT" panose="02020503060305020303" pitchFamily="18" charset="0"/>
              </a:rPr>
              <a:t>ANDO ( Chef d’équipe)</a:t>
            </a:r>
            <a:endParaRPr lang="en-US" sz="4800" dirty="0">
              <a:latin typeface="Bell MT" panose="02020503060305020303" pitchFamily="18" charset="0"/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090" y="1905000"/>
            <a:ext cx="2834678" cy="3778250"/>
          </a:xfrm>
        </p:spPr>
      </p:pic>
    </p:spTree>
    <p:extLst>
      <p:ext uri="{BB962C8B-B14F-4D97-AF65-F5344CB8AC3E}">
        <p14:creationId xmlns:p14="http://schemas.microsoft.com/office/powerpoint/2010/main" val="189900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81691" y="611047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fr-FR" sz="5400" dirty="0" smtClean="0">
                <a:latin typeface="Bell MT" panose="02020503060305020303" pitchFamily="18" charset="0"/>
              </a:rPr>
              <a:t>Chrysanthe</a:t>
            </a:r>
            <a:endParaRPr lang="en-US" sz="5400" dirty="0">
              <a:latin typeface="Bell MT" panose="02020503060305020303" pitchFamily="18" charset="0"/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702" y="2146663"/>
            <a:ext cx="2832948" cy="3778250"/>
          </a:xfrm>
        </p:spPr>
      </p:pic>
    </p:spTree>
    <p:extLst>
      <p:ext uri="{BB962C8B-B14F-4D97-AF65-F5344CB8AC3E}">
        <p14:creationId xmlns:p14="http://schemas.microsoft.com/office/powerpoint/2010/main" val="365246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47896" y="532670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fr-FR" sz="5400" dirty="0" smtClean="0">
                <a:latin typeface="Bell MT" panose="02020503060305020303" pitchFamily="18" charset="0"/>
              </a:rPr>
              <a:t>Fabien</a:t>
            </a:r>
            <a:endParaRPr lang="en-US" sz="5400" dirty="0">
              <a:latin typeface="Bell MT" panose="02020503060305020303" pitchFamily="18" charset="0"/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224" y="2094411"/>
            <a:ext cx="2833687" cy="3778250"/>
          </a:xfrm>
        </p:spPr>
      </p:pic>
    </p:spTree>
    <p:extLst>
      <p:ext uri="{BB962C8B-B14F-4D97-AF65-F5344CB8AC3E}">
        <p14:creationId xmlns:p14="http://schemas.microsoft.com/office/powerpoint/2010/main" val="3655077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9469" y="663298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fr-FR" sz="5400" dirty="0" smtClean="0">
                <a:latin typeface="Bell MT" panose="02020503060305020303" pitchFamily="18" charset="0"/>
              </a:rPr>
              <a:t>Julio</a:t>
            </a:r>
            <a:endParaRPr lang="en-US" sz="5400" dirty="0">
              <a:latin typeface="Bell MT" panose="02020503060305020303" pitchFamily="18" charset="0"/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698" y="2172789"/>
            <a:ext cx="3757230" cy="3778250"/>
          </a:xfrm>
        </p:spPr>
      </p:pic>
    </p:spTree>
    <p:extLst>
      <p:ext uri="{BB962C8B-B14F-4D97-AF65-F5344CB8AC3E}">
        <p14:creationId xmlns:p14="http://schemas.microsoft.com/office/powerpoint/2010/main" val="172013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400" dirty="0" smtClean="0">
                <a:latin typeface="Bell MT" panose="02020503060305020303" pitchFamily="18" charset="0"/>
              </a:rPr>
              <a:t>Sylvain</a:t>
            </a:r>
            <a:endParaRPr lang="en-US" sz="4400" dirty="0">
              <a:latin typeface="Bell MT" panose="02020503060305020303" pitchFamily="18" charset="0"/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566" y="1905000"/>
            <a:ext cx="4541469" cy="3778250"/>
          </a:xfrm>
        </p:spPr>
      </p:pic>
    </p:spTree>
    <p:extLst>
      <p:ext uri="{BB962C8B-B14F-4D97-AF65-F5344CB8AC3E}">
        <p14:creationId xmlns:p14="http://schemas.microsoft.com/office/powerpoint/2010/main" val="144803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in">
  <a:themeElements>
    <a:clrScheme name="Bleu 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ri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ri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472</TotalTime>
  <Words>105</Words>
  <Application>Microsoft Office PowerPoint</Application>
  <PresentationFormat>Grand écran</PresentationFormat>
  <Paragraphs>27</Paragraphs>
  <Slides>28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5" baseType="lpstr">
      <vt:lpstr>Arial</vt:lpstr>
      <vt:lpstr>Arial Narrow</vt:lpstr>
      <vt:lpstr>Bell MT</vt:lpstr>
      <vt:lpstr>Century Gothic</vt:lpstr>
      <vt:lpstr>Wingdings</vt:lpstr>
      <vt:lpstr>Wingdings 3</vt:lpstr>
      <vt:lpstr>Brin</vt:lpstr>
      <vt:lpstr>BONJOUR!</vt:lpstr>
      <vt:lpstr>AUTO-PRESENTATION</vt:lpstr>
      <vt:lpstr>                      HUNTER </vt:lpstr>
      <vt:lpstr>VOICI LES MEMBRES D’ EQUIPES</vt:lpstr>
      <vt:lpstr>ANDO ( Chef d’équipe)</vt:lpstr>
      <vt:lpstr>Chrysanthe</vt:lpstr>
      <vt:lpstr>Fabien</vt:lpstr>
      <vt:lpstr>Julio</vt:lpstr>
      <vt:lpstr>Sylvain</vt:lpstr>
      <vt:lpstr>LES TECHNOLOGIES UTILISEES</vt:lpstr>
      <vt:lpstr>ACCUEIL RESPONSIVE DE LA PAGE AVEC BOOSTRAP</vt:lpstr>
      <vt:lpstr>Présentation PowerPoint</vt:lpstr>
      <vt:lpstr>Présentation PowerPoint</vt:lpstr>
      <vt:lpstr>NAVIGATION RESPONSIVE DE LA PAGE</vt:lpstr>
      <vt:lpstr>Présentation PowerPoint</vt:lpstr>
      <vt:lpstr>Présentation PowerPoint</vt:lpstr>
      <vt:lpstr>CONTENUE DE LA PAGE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EFFET DYNAMIC</vt:lpstr>
      <vt:lpstr>Présentation PowerPoint</vt:lpstr>
      <vt:lpstr>Présentation PowerPoint</vt:lpstr>
      <vt:lpstr>Présentation PowerPoint</vt:lpstr>
      <vt:lpstr>Nous vous remercions de vous visiter notre site. </vt:lpstr>
      <vt:lpstr>MERCI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BONJOUR</dc:title>
  <dc:creator>Sylvain</dc:creator>
  <cp:lastModifiedBy>Sylvain</cp:lastModifiedBy>
  <cp:revision>42</cp:revision>
  <dcterms:created xsi:type="dcterms:W3CDTF">2022-08-14T07:04:05Z</dcterms:created>
  <dcterms:modified xsi:type="dcterms:W3CDTF">2022-08-14T20:39:36Z</dcterms:modified>
</cp:coreProperties>
</file>

<file path=docProps/thumbnail.jpeg>
</file>